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518483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0e7f45db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0e7f45db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70e7f45db8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70e7f45db8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0e7f45db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0e7f45db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992773"/>
            <a:ext cx="8520600" cy="199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 of Work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75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Jun Dong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03/04/2020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668330"/>
            <a:ext cx="8520600" cy="72575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/>
              <a:t>Statement of Work</a:t>
            </a:r>
            <a:endParaRPr sz="3600" b="1"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330057"/>
            <a:ext cx="8520600" cy="50557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b="1" dirty="0"/>
              <a:t>Support RO Level-1a data processing</a:t>
            </a:r>
          </a:p>
          <a:p>
            <a:pPr lvl="1" indent="-381000">
              <a:lnSpc>
                <a:spcPct val="200000"/>
              </a:lnSpc>
              <a:spcBef>
                <a:spcPts val="0"/>
              </a:spcBef>
              <a:buSzPts val="2400"/>
              <a:buChar char="●"/>
            </a:pPr>
            <a:r>
              <a:rPr lang="en-US" b="1" dirty="0"/>
              <a:t>H</a:t>
            </a:r>
            <a:r>
              <a:rPr lang="en" b="1" dirty="0"/>
              <a:t>elp for coding, error analysis in different schemes</a:t>
            </a:r>
          </a:p>
          <a:p>
            <a:pPr lvl="1" indent="-381000">
              <a:lnSpc>
                <a:spcPct val="200000"/>
              </a:lnSpc>
              <a:spcBef>
                <a:spcPts val="0"/>
              </a:spcBef>
              <a:buSzPts val="2400"/>
              <a:buChar char="●"/>
            </a:pPr>
            <a:r>
              <a:rPr lang="en" b="1" dirty="0"/>
              <a:t>Software installation, testing</a:t>
            </a:r>
          </a:p>
          <a:p>
            <a:pPr lvl="1" indent="-381000">
              <a:lnSpc>
                <a:spcPct val="200000"/>
              </a:lnSpc>
              <a:spcBef>
                <a:spcPts val="0"/>
              </a:spcBef>
              <a:buSzPts val="2400"/>
              <a:buChar char="●"/>
            </a:pPr>
            <a:r>
              <a:rPr lang="en" b="1" dirty="0"/>
              <a:t>Algorithm checking (from ROPP and papers). </a:t>
            </a:r>
            <a:endParaRPr sz="1200" b="1" dirty="0"/>
          </a:p>
          <a:p>
            <a:pPr marL="457200" lvl="0" indent="-3810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b="1" dirty="0"/>
              <a:t>Support RO data product validation</a:t>
            </a:r>
          </a:p>
          <a:p>
            <a:pPr lvl="1" indent="-381000">
              <a:lnSpc>
                <a:spcPct val="200000"/>
              </a:lnSpc>
              <a:spcBef>
                <a:spcPts val="0"/>
              </a:spcBef>
              <a:buSzPts val="2400"/>
              <a:buChar char="●"/>
            </a:pPr>
            <a:r>
              <a:rPr lang="en-US" sz="1600" b="1" dirty="0"/>
              <a:t>Comparison of EXCESS phase/Bending Angle from UCAR and NOAA/STAR/UMD results, as well as other missions</a:t>
            </a:r>
            <a:endParaRPr sz="1600" b="1" dirty="0"/>
          </a:p>
          <a:p>
            <a:pPr marL="457200" lvl="0" indent="-3810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b="1" dirty="0"/>
              <a:t>Support on Error analysis in POD/Excess phase</a:t>
            </a:r>
          </a:p>
          <a:p>
            <a:pPr lvl="1" indent="-381000">
              <a:lnSpc>
                <a:spcPct val="200000"/>
              </a:lnSpc>
              <a:spcBef>
                <a:spcPts val="0"/>
              </a:spcBef>
              <a:buSzPts val="2400"/>
              <a:buChar char="●"/>
            </a:pPr>
            <a:r>
              <a:rPr lang="en" sz="1600" b="1" dirty="0"/>
              <a:t>Check attitude information and equation for both LEO and GNSS satellites</a:t>
            </a:r>
          </a:p>
          <a:p>
            <a:pPr lvl="1" indent="-381000">
              <a:lnSpc>
                <a:spcPct val="200000"/>
              </a:lnSpc>
              <a:spcBef>
                <a:spcPts val="0"/>
              </a:spcBef>
              <a:buSzPts val="2400"/>
              <a:buChar char="●"/>
            </a:pPr>
            <a:r>
              <a:rPr lang="en" sz="1600" b="1" dirty="0"/>
              <a:t>Assess t</a:t>
            </a:r>
            <a:r>
              <a:rPr lang="en-US" sz="1600" b="1" dirty="0"/>
              <a:t>he</a:t>
            </a:r>
            <a:r>
              <a:rPr lang="en" sz="1600" b="1" dirty="0"/>
              <a:t> Antenna errors due to difference in attitude coordinate systems.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623347"/>
            <a:ext cx="8520600" cy="107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/>
              <a:t>Current and Important Work</a:t>
            </a:r>
            <a:endParaRPr sz="3600" b="1"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635287"/>
            <a:ext cx="8520600" cy="43965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000" b="1" dirty="0"/>
              <a:t>Separate RO events from raw observations from OCC antennas</a:t>
            </a:r>
          </a:p>
          <a:p>
            <a:pPr lvl="1" indent="-381000">
              <a:lnSpc>
                <a:spcPct val="150000"/>
              </a:lnSpc>
              <a:spcBef>
                <a:spcPts val="0"/>
              </a:spcBef>
              <a:buSzPts val="2400"/>
              <a:buChar char="●"/>
            </a:pPr>
            <a:r>
              <a:rPr lang="en" sz="1800" b="1" dirty="0"/>
              <a:t> first step quality control using SNR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000" b="1" dirty="0"/>
              <a:t>Pair high rate RO events (OCC) with events from POD antennas</a:t>
            </a:r>
          </a:p>
          <a:p>
            <a:pPr lvl="1" indent="-381000">
              <a:lnSpc>
                <a:spcPct val="150000"/>
              </a:lnSpc>
              <a:spcBef>
                <a:spcPts val="0"/>
              </a:spcBef>
              <a:buSzPts val="2400"/>
              <a:buChar char="●"/>
            </a:pPr>
            <a:r>
              <a:rPr lang="en" sz="1800" b="1" dirty="0"/>
              <a:t>Used for single differencing to remove clock error in excess phase calculation</a:t>
            </a:r>
          </a:p>
          <a:p>
            <a:pPr lvl="1" indent="-381000">
              <a:lnSpc>
                <a:spcPct val="150000"/>
              </a:lnSpc>
              <a:spcBef>
                <a:spcPts val="0"/>
              </a:spcBef>
              <a:buSzPts val="2400"/>
              <a:buChar char="●"/>
            </a:pPr>
            <a:r>
              <a:rPr lang="en" sz="1800" b="1" dirty="0"/>
              <a:t>Low rate RINEX files (current C-2) and high rate POD observations (C-2 in near future and C-1). 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000" b="1" dirty="0"/>
              <a:t>Process the GNSS Navigation bit data</a:t>
            </a:r>
          </a:p>
          <a:p>
            <a:pPr lvl="1" indent="-381000">
              <a:lnSpc>
                <a:spcPct val="150000"/>
              </a:lnSpc>
              <a:spcBef>
                <a:spcPts val="0"/>
              </a:spcBef>
              <a:buSzPts val="2400"/>
              <a:buChar char="●"/>
            </a:pPr>
            <a:r>
              <a:rPr lang="en" sz="1800" b="1" dirty="0"/>
              <a:t>Extract Navigation bit series from UCAR bitArc database</a:t>
            </a:r>
          </a:p>
          <a:p>
            <a:pPr lvl="1" indent="-381000">
              <a:lnSpc>
                <a:spcPct val="150000"/>
              </a:lnSpc>
              <a:spcBef>
                <a:spcPts val="0"/>
              </a:spcBef>
              <a:buSzPts val="2400"/>
              <a:buChar char="●"/>
            </a:pPr>
            <a:r>
              <a:rPr lang="en" sz="1800" b="1" dirty="0"/>
              <a:t>To be used in Cycle Slip detection in open-loop dataset</a:t>
            </a:r>
            <a:endParaRPr sz="1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593378"/>
            <a:ext cx="8520600" cy="94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/>
              <a:t>Papers</a:t>
            </a:r>
            <a:endParaRPr sz="3600" b="1"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915950"/>
            <a:ext cx="8520600" cy="417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 b="1" dirty="0"/>
              <a:t>TBD with Bin Zhang</a:t>
            </a:r>
            <a:endParaRPr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191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Summary of Work</vt:lpstr>
      <vt:lpstr>Statement of Work</vt:lpstr>
      <vt:lpstr>Current and Important Work</vt:lpstr>
      <vt:lpstr>Papers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Work</dc:title>
  <cp:lastModifiedBy>jdong</cp:lastModifiedBy>
  <cp:revision>5</cp:revision>
  <dcterms:modified xsi:type="dcterms:W3CDTF">2020-03-04T19:20:44Z</dcterms:modified>
</cp:coreProperties>
</file>