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1E3A7-0010-40B6-B2C2-611D0760A182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D92F5-D935-4636-A0F3-9772AA774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016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1E3A7-0010-40B6-B2C2-611D0760A182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D92F5-D935-4636-A0F3-9772AA774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988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1E3A7-0010-40B6-B2C2-611D0760A182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D92F5-D935-4636-A0F3-9772AA774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968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1E3A7-0010-40B6-B2C2-611D0760A182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D92F5-D935-4636-A0F3-9772AA774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236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1E3A7-0010-40B6-B2C2-611D0760A182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D92F5-D935-4636-A0F3-9772AA774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107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1E3A7-0010-40B6-B2C2-611D0760A182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D92F5-D935-4636-A0F3-9772AA774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250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1E3A7-0010-40B6-B2C2-611D0760A182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D92F5-D935-4636-A0F3-9772AA774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845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1E3A7-0010-40B6-B2C2-611D0760A182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D92F5-D935-4636-A0F3-9772AA774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813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1E3A7-0010-40B6-B2C2-611D0760A182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D92F5-D935-4636-A0F3-9772AA774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822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1E3A7-0010-40B6-B2C2-611D0760A182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D92F5-D935-4636-A0F3-9772AA774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129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1E3A7-0010-40B6-B2C2-611D0760A182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D92F5-D935-4636-A0F3-9772AA774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708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1E3A7-0010-40B6-B2C2-611D0760A182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D92F5-D935-4636-A0F3-9772AA774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433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Statement of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Long term RO data validation and assessment</a:t>
            </a:r>
          </a:p>
          <a:p>
            <a:r>
              <a:rPr lang="en-US" dirty="0" smtClean="0"/>
              <a:t>Data assimilation </a:t>
            </a:r>
          </a:p>
          <a:p>
            <a:r>
              <a:rPr lang="en-US" dirty="0" smtClean="0"/>
              <a:t>Validation against GFS</a:t>
            </a:r>
          </a:p>
          <a:p>
            <a:r>
              <a:rPr lang="en-US" dirty="0" smtClean="0"/>
              <a:t>Improve </a:t>
            </a:r>
            <a:r>
              <a:rPr lang="en-US" dirty="0" err="1" smtClean="0"/>
              <a:t>nwprod</a:t>
            </a:r>
            <a:r>
              <a:rPr lang="en-US" dirty="0" smtClean="0"/>
              <a:t> model through including RO data</a:t>
            </a:r>
          </a:p>
          <a:p>
            <a:r>
              <a:rPr lang="en-US" dirty="0" smtClean="0"/>
              <a:t>Impact assessment of RO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355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assimilation</a:t>
            </a:r>
          </a:p>
          <a:p>
            <a:r>
              <a:rPr lang="en-US" dirty="0" smtClean="0"/>
              <a:t>Including COSMIC2 and PAZ into DA system</a:t>
            </a:r>
          </a:p>
          <a:p>
            <a:r>
              <a:rPr lang="en-US" dirty="0" smtClean="0"/>
              <a:t>Quality control of COSMIC2 data</a:t>
            </a:r>
          </a:p>
          <a:p>
            <a:r>
              <a:rPr lang="en-US" dirty="0" smtClean="0"/>
              <a:t>Impact assessment of assimilating COSMIC2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17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Impact assessment of assimilating COSMIC2 into NOAA NWP model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400" dirty="0" smtClean="0"/>
              <a:t>               Ben Ho (</a:t>
            </a:r>
            <a:r>
              <a:rPr lang="en-US" sz="2400" i="1" dirty="0" smtClean="0"/>
              <a:t>NESDIS/STAR</a:t>
            </a:r>
            <a:r>
              <a:rPr lang="en-US" sz="2400" dirty="0" smtClean="0"/>
              <a:t>); </a:t>
            </a:r>
            <a:r>
              <a:rPr lang="en-US" sz="2400" dirty="0" err="1" smtClean="0"/>
              <a:t>Xinjia</a:t>
            </a:r>
            <a:r>
              <a:rPr lang="en-US" sz="2400" dirty="0" smtClean="0"/>
              <a:t> Zhou (</a:t>
            </a:r>
            <a:r>
              <a:rPr lang="en-US" sz="2400" i="1" dirty="0" smtClean="0"/>
              <a:t>GST</a:t>
            </a:r>
            <a:r>
              <a:rPr lang="en-US" sz="2400" dirty="0" smtClean="0"/>
              <a:t>); Ling Liu (</a:t>
            </a:r>
            <a:r>
              <a:rPr lang="en-US" sz="2400" i="1" dirty="0" smtClean="0"/>
              <a:t>ESSIC</a:t>
            </a:r>
            <a:r>
              <a:rPr lang="en-US" sz="2400" dirty="0" smtClean="0"/>
              <a:t>)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		2020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98784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79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Statement of work</vt:lpstr>
      <vt:lpstr>Current work</vt:lpstr>
      <vt:lpstr>papers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Statement of work</dc:title>
  <dc:creator>Ling Liu</dc:creator>
  <cp:lastModifiedBy>Ling Liu</cp:lastModifiedBy>
  <cp:revision>6</cp:revision>
  <dcterms:created xsi:type="dcterms:W3CDTF">2020-03-04T15:23:22Z</dcterms:created>
  <dcterms:modified xsi:type="dcterms:W3CDTF">2020-03-04T15:29:16Z</dcterms:modified>
</cp:coreProperties>
</file>