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7" autoAdjust="0"/>
    <p:restoredTop sz="94660"/>
  </p:normalViewPr>
  <p:slideViewPr>
    <p:cSldViewPr snapToGrid="0">
      <p:cViewPr varScale="1">
        <p:scale>
          <a:sx n="74" d="100"/>
          <a:sy n="74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45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036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095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99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661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03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06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486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876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43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298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92B47-0661-460E-AA40-6E04959FF538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6162F-DF22-48E3-B414-B5719F6A91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419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793" y="105013"/>
            <a:ext cx="10992415" cy="66479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400" dirty="0" smtClean="0"/>
              <a:t>RO Group Meeting, Mar 4 2020</a:t>
            </a:r>
          </a:p>
          <a:p>
            <a:pPr algn="ctr">
              <a:lnSpc>
                <a:spcPct val="150000"/>
              </a:lnSpc>
            </a:pPr>
            <a:r>
              <a:rPr lang="en-US" sz="2400" dirty="0" smtClean="0"/>
              <a:t>Stanislav Kireev</a:t>
            </a:r>
          </a:p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200" dirty="0" smtClean="0"/>
              <a:t>Statement of Work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Continue development of STAR RO 1D-Var retrieval algorithm v.2: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Implement total pressure profile retrieval (add iteration loop)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Profile 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integration from the top to solve the hydrostatic + moist air state equations (not separate levels)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Switch from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wetPrf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22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atmPrf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input for N(z) (variable altitude grid)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Validation vs RAOB and UCAR processed retrievals for Cosmic and Cosmic-2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Reprocessing of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Cosmic, Cosmic-2, and CWDP with updated 1D-Var</a:t>
            </a:r>
          </a:p>
          <a:p>
            <a:pPr marL="457200" indent="-457200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Automation of the algorithm for using at ICVS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 &amp; D of combined IR/MW+RO retrieval algorithm for atmospheric temperature and water vapor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88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793" y="1140884"/>
            <a:ext cx="10992415" cy="46935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200" dirty="0" smtClean="0"/>
              <a:t>Most Current and Important Work</a:t>
            </a:r>
          </a:p>
          <a:p>
            <a:r>
              <a:rPr lang="en-US" sz="1400" dirty="0"/>
              <a:t> </a:t>
            </a:r>
            <a:endParaRPr lang="en-US" sz="1400" dirty="0" smtClean="0"/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Developed STAR RO 1D-Var retrieval algorithm v.1 + plotting/stat/validating routines: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Input: UCAR and/or STAR (ROPP, FSI) obtained N-values, GFS FG, pre-computed BG and measurement noise model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Output: Atmospheric temperature and water vapor profiles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Sensitivity study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Applied: Cosmic (1 year), Cosmic-2 (4 months), CWDP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GeoOptics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Spire (2 months) missions</a:t>
            </a:r>
          </a:p>
          <a:p>
            <a:pPr marL="1371600" indent="-342900">
              <a:buFont typeface="Wingdings" panose="05000000000000000000" pitchFamily="2" charset="2"/>
              <a:buChar char="§"/>
            </a:pP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compared and </a:t>
            </a:r>
            <a:r>
              <a:rPr lang="en-US" sz="2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validatied</a:t>
            </a:r>
            <a:r>
              <a:rPr lang="en-US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vs RAOB and corresponding UCAR processing</a:t>
            </a:r>
            <a:endParaRPr lang="en-US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817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9793" y="1140884"/>
            <a:ext cx="10992415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800"/>
              </a:spcBef>
              <a:spcAft>
                <a:spcPts val="1800"/>
              </a:spcAft>
            </a:pPr>
            <a:r>
              <a:rPr lang="en-US" sz="3200" dirty="0" smtClean="0"/>
              <a:t>Planned Publication</a:t>
            </a:r>
          </a:p>
          <a:p>
            <a:r>
              <a:rPr lang="en-US" sz="1400" dirty="0"/>
              <a:t> </a:t>
            </a:r>
            <a:endParaRPr lang="en-US" sz="1400" dirty="0" smtClean="0"/>
          </a:p>
          <a:p>
            <a:endParaRPr lang="en-US" sz="1400" dirty="0" smtClean="0"/>
          </a:p>
          <a:p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“Development of RO 1-D </a:t>
            </a:r>
            <a:r>
              <a:rPr lang="en-US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Retrieval Algorithm at NOAA/STAR”</a:t>
            </a:r>
          </a:p>
        </p:txBody>
      </p:sp>
    </p:spTree>
    <p:extLst>
      <p:ext uri="{BB962C8B-B14F-4D97-AF65-F5344CB8AC3E}">
        <p14:creationId xmlns:p14="http://schemas.microsoft.com/office/powerpoint/2010/main" val="14731344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204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Stanislav Kireev</dc:creator>
  <cp:lastModifiedBy>Stanislav Kireev</cp:lastModifiedBy>
  <cp:revision>13</cp:revision>
  <dcterms:created xsi:type="dcterms:W3CDTF">2020-03-04T16:01:50Z</dcterms:created>
  <dcterms:modified xsi:type="dcterms:W3CDTF">2020-03-04T17:50:54Z</dcterms:modified>
</cp:coreProperties>
</file>