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7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F203-83FD-4C4C-A0C3-870C7E321C8E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8C46D-2870-4015-A975-13086476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758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F203-83FD-4C4C-A0C3-870C7E321C8E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8C46D-2870-4015-A975-13086476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678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F203-83FD-4C4C-A0C3-870C7E321C8E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8C46D-2870-4015-A975-13086476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690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F203-83FD-4C4C-A0C3-870C7E321C8E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8C46D-2870-4015-A975-13086476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415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F203-83FD-4C4C-A0C3-870C7E321C8E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8C46D-2870-4015-A975-13086476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898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F203-83FD-4C4C-A0C3-870C7E321C8E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8C46D-2870-4015-A975-13086476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26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F203-83FD-4C4C-A0C3-870C7E321C8E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8C46D-2870-4015-A975-13086476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226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F203-83FD-4C4C-A0C3-870C7E321C8E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8C46D-2870-4015-A975-13086476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963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F203-83FD-4C4C-A0C3-870C7E321C8E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8C46D-2870-4015-A975-13086476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03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F203-83FD-4C4C-A0C3-870C7E321C8E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8C46D-2870-4015-A975-13086476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555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F203-83FD-4C4C-A0C3-870C7E321C8E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8C46D-2870-4015-A975-13086476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657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7F203-83FD-4C4C-A0C3-870C7E321C8E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8C46D-2870-4015-A975-13086476E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261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Current </a:t>
            </a:r>
            <a:r>
              <a:rPr lang="en-US" altLang="zh-CN" dirty="0" smtClean="0"/>
              <a:t>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/>
              <a:t>Current efforts focus on </a:t>
            </a:r>
            <a:r>
              <a:rPr lang="en-US" altLang="zh-CN" dirty="0" smtClean="0"/>
              <a:t>evaluating performance </a:t>
            </a:r>
            <a:r>
              <a:rPr lang="en-US" altLang="zh-CN" dirty="0"/>
              <a:t>of COSMIC-2 </a:t>
            </a:r>
            <a:endParaRPr lang="en-US" dirty="0" smtClean="0"/>
          </a:p>
          <a:p>
            <a:r>
              <a:rPr lang="en-US" dirty="0" smtClean="0"/>
              <a:t>Temperature/water </a:t>
            </a:r>
            <a:r>
              <a:rPr lang="en-US" dirty="0" smtClean="0"/>
              <a:t>vapor comparison between RO and </a:t>
            </a:r>
            <a:r>
              <a:rPr lang="en-US" dirty="0" smtClean="0"/>
              <a:t>Radiosonde/MW/IR (MW/IR through CRTM)</a:t>
            </a:r>
            <a:endParaRPr lang="en-US" dirty="0" smtClean="0"/>
          </a:p>
          <a:p>
            <a:r>
              <a:rPr lang="en-US" dirty="0" smtClean="0"/>
              <a:t>Characterization of the COSMIC-2 performance in terms of penetration depth distribution, penetration depth as function of L1 SNR and BAL as a function of L1 SNR</a:t>
            </a:r>
          </a:p>
          <a:p>
            <a:r>
              <a:rPr lang="en-US" dirty="0" smtClean="0"/>
              <a:t>Bending angle level evaluation </a:t>
            </a:r>
          </a:p>
          <a:p>
            <a:pPr lvl="1"/>
            <a:r>
              <a:rPr lang="en-US" dirty="0" smtClean="0"/>
              <a:t>Co-location evaluation</a:t>
            </a:r>
          </a:p>
          <a:p>
            <a:pPr lvl="1"/>
            <a:r>
              <a:rPr lang="en-US" dirty="0" smtClean="0"/>
              <a:t>O-B evaluation</a:t>
            </a:r>
          </a:p>
          <a:p>
            <a:r>
              <a:rPr lang="en-US" dirty="0" smtClean="0"/>
              <a:t>Through </a:t>
            </a:r>
            <a:r>
              <a:rPr lang="en-US" dirty="0" smtClean="0"/>
              <a:t>all above works, </a:t>
            </a:r>
            <a:r>
              <a:rPr lang="en-US" dirty="0" smtClean="0"/>
              <a:t>evaluate </a:t>
            </a:r>
            <a:r>
              <a:rPr lang="en-US" dirty="0" smtClean="0"/>
              <a:t>the performance of COSMIC-2 from bending angle/refractivity level to </a:t>
            </a:r>
            <a:r>
              <a:rPr lang="en-US" dirty="0" smtClean="0"/>
              <a:t>temperature/</a:t>
            </a:r>
            <a:r>
              <a:rPr lang="en-US" dirty="0" smtClean="0"/>
              <a:t>humidity </a:t>
            </a:r>
            <a:r>
              <a:rPr lang="en-US" dirty="0" smtClean="0"/>
              <a:t>product </a:t>
            </a:r>
            <a:r>
              <a:rPr lang="en-US" dirty="0" smtClean="0"/>
              <a:t>level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835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results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8799" r="8809"/>
          <a:stretch/>
        </p:blipFill>
        <p:spPr>
          <a:xfrm>
            <a:off x="923918" y="1300881"/>
            <a:ext cx="5202992" cy="21373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5669" y="994346"/>
            <a:ext cx="2023970" cy="290779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258" y="3611261"/>
            <a:ext cx="2103120" cy="290725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93913" y="4207601"/>
            <a:ext cx="4505498" cy="193089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15601" y="4207601"/>
            <a:ext cx="4686638" cy="204011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54276" y="994346"/>
            <a:ext cx="2185242" cy="2907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499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Papers we </a:t>
            </a:r>
            <a:r>
              <a:rPr lang="en-US" dirty="0"/>
              <a:t>are working 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Characterization of GRUAN RS92 and GRUAN RS41 RAOB temperature biases using RO data</a:t>
            </a:r>
          </a:p>
          <a:p>
            <a:r>
              <a:rPr lang="en-US" dirty="0" smtClean="0"/>
              <a:t>Inter-comparison paper</a:t>
            </a:r>
          </a:p>
          <a:p>
            <a:r>
              <a:rPr lang="en-US" dirty="0" smtClean="0"/>
              <a:t>GeoOptics (?)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830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3058" y="2594186"/>
            <a:ext cx="2586356" cy="344153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8153" y="2594186"/>
            <a:ext cx="2586356" cy="344153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521918" y="2221701"/>
            <a:ext cx="2837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COSMIC-1 10/2019-12/2019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99583" y="2224854"/>
            <a:ext cx="2837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COSMIC-1 10/2018-12/2018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6461" y="2594186"/>
            <a:ext cx="3524639" cy="357962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640147" y="2146041"/>
            <a:ext cx="1480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Tony’s Results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838200" y="1758157"/>
            <a:ext cx="10515600" cy="392923"/>
          </a:xfrm>
        </p:spPr>
        <p:txBody>
          <a:bodyPr>
            <a:normAutofit fontScale="92500" lnSpcReduction="20000"/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618176" y="6220386"/>
            <a:ext cx="31193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COSMIC-2 E1 </a:t>
            </a:r>
            <a:r>
              <a:rPr lang="en-US" dirty="0" smtClean="0"/>
              <a:t>10/2019-12/2019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623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8458" y="2138751"/>
            <a:ext cx="2590800" cy="344805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9019" y="2148276"/>
            <a:ext cx="2581275" cy="34385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35184" y="6034864"/>
            <a:ext cx="2910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All Six satellites of COSMIC-2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12588" y="1739579"/>
            <a:ext cx="2837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COSMIC-1 10/2019-12/2019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90253" y="1742732"/>
            <a:ext cx="2837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COSMIC-1 10/2018-12/2018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535184" y="5662379"/>
            <a:ext cx="31193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COSMIC-2 E1 </a:t>
            </a:r>
            <a:r>
              <a:rPr lang="en-US" dirty="0" smtClean="0"/>
              <a:t>10/2019-12/2019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1776" y="2187724"/>
            <a:ext cx="3524639" cy="357962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705462" y="1739579"/>
            <a:ext cx="1480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Tony’s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388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122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宋体</vt:lpstr>
      <vt:lpstr>Arial</vt:lpstr>
      <vt:lpstr>Calibri</vt:lpstr>
      <vt:lpstr>Calibri Light</vt:lpstr>
      <vt:lpstr>Office Theme</vt:lpstr>
      <vt:lpstr>Current work</vt:lpstr>
      <vt:lpstr>Some results </vt:lpstr>
      <vt:lpstr>Papers we are working 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xin.jing1210@gmail.com</dc:creator>
  <cp:lastModifiedBy>Xi Shao</cp:lastModifiedBy>
  <cp:revision>10</cp:revision>
  <dcterms:created xsi:type="dcterms:W3CDTF">2020-03-04T14:42:11Z</dcterms:created>
  <dcterms:modified xsi:type="dcterms:W3CDTF">2020-03-04T19:21:00Z</dcterms:modified>
</cp:coreProperties>
</file>